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801600" cy="9601200" type="A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64008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28016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920239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256032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320040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3840479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4480559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5120640" algn="l" defTabSz="640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E8458-C88E-4519-6E2A-4F54269F005F}" v="139" dt="2023-01-06T08:47:20.87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6" autoAdjust="0"/>
  </p:normalViewPr>
  <p:slideViewPr>
    <p:cSldViewPr snapToGrid="0">
      <p:cViewPr varScale="1">
        <p:scale>
          <a:sx n="76" d="100"/>
          <a:sy n="76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40080" latinLnBrk="0">
      <a:defRPr sz="1200">
        <a:latin typeface="+mj-lt"/>
        <a:ea typeface="+mj-ea"/>
        <a:cs typeface="+mj-cs"/>
        <a:sym typeface="Calibri"/>
      </a:defRPr>
    </a:lvl1pPr>
    <a:lvl2pPr indent="228600" defTabSz="640080" latinLnBrk="0">
      <a:defRPr sz="1200">
        <a:latin typeface="+mj-lt"/>
        <a:ea typeface="+mj-ea"/>
        <a:cs typeface="+mj-cs"/>
        <a:sym typeface="Calibri"/>
      </a:defRPr>
    </a:lvl2pPr>
    <a:lvl3pPr indent="457200" defTabSz="640080" latinLnBrk="0">
      <a:defRPr sz="1200">
        <a:latin typeface="+mj-lt"/>
        <a:ea typeface="+mj-ea"/>
        <a:cs typeface="+mj-cs"/>
        <a:sym typeface="Calibri"/>
      </a:defRPr>
    </a:lvl3pPr>
    <a:lvl4pPr indent="685800" defTabSz="640080" latinLnBrk="0">
      <a:defRPr sz="1200">
        <a:latin typeface="+mj-lt"/>
        <a:ea typeface="+mj-ea"/>
        <a:cs typeface="+mj-cs"/>
        <a:sym typeface="Calibri"/>
      </a:defRPr>
    </a:lvl4pPr>
    <a:lvl5pPr indent="914400" defTabSz="640080" latinLnBrk="0">
      <a:defRPr sz="1200">
        <a:latin typeface="+mj-lt"/>
        <a:ea typeface="+mj-ea"/>
        <a:cs typeface="+mj-cs"/>
        <a:sym typeface="Calibri"/>
      </a:defRPr>
    </a:lvl5pPr>
    <a:lvl6pPr indent="1143000" defTabSz="640080" latinLnBrk="0">
      <a:defRPr sz="1200">
        <a:latin typeface="+mj-lt"/>
        <a:ea typeface="+mj-ea"/>
        <a:cs typeface="+mj-cs"/>
        <a:sym typeface="Calibri"/>
      </a:defRPr>
    </a:lvl6pPr>
    <a:lvl7pPr indent="1371600" defTabSz="640080" latinLnBrk="0">
      <a:defRPr sz="1200">
        <a:latin typeface="+mj-lt"/>
        <a:ea typeface="+mj-ea"/>
        <a:cs typeface="+mj-cs"/>
        <a:sym typeface="Calibri"/>
      </a:defRPr>
    </a:lvl7pPr>
    <a:lvl8pPr indent="1600200" defTabSz="640080" latinLnBrk="0">
      <a:defRPr sz="1200">
        <a:latin typeface="+mj-lt"/>
        <a:ea typeface="+mj-ea"/>
        <a:cs typeface="+mj-cs"/>
        <a:sym typeface="Calibri"/>
      </a:defRPr>
    </a:lvl8pPr>
    <a:lvl9pPr indent="1828800" defTabSz="64008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60119" y="2982596"/>
            <a:ext cx="10881361" cy="205803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20239" y="5440679"/>
            <a:ext cx="8961121" cy="245364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64008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128016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920239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256032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011237" y="6169661"/>
            <a:ext cx="10881361" cy="1906905"/>
          </a:xfrm>
          <a:prstGeom prst="rect">
            <a:avLst/>
          </a:prstGeo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11237" y="4069398"/>
            <a:ext cx="10881361" cy="21002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1pPr>
            <a:lvl2pPr marL="0" indent="64008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2pPr>
            <a:lvl3pPr marL="0" indent="128016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3pPr>
            <a:lvl4pPr marL="0" indent="1920239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4pPr>
            <a:lvl5pPr marL="0" indent="256032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0080" y="2240281"/>
            <a:ext cx="5654041" cy="6336349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z="3900"/>
            </a:lvl1pPr>
            <a:lvl2pPr marL="1112866" indent="-472786">
              <a:spcBef>
                <a:spcPts val="900"/>
              </a:spcBef>
              <a:defRPr sz="3900"/>
            </a:lvl2pPr>
            <a:lvl3pPr marL="1725929" indent="-445769">
              <a:spcBef>
                <a:spcPts val="900"/>
              </a:spcBef>
              <a:defRPr sz="3900"/>
            </a:lvl3pPr>
            <a:lvl4pPr marL="2419502" indent="-499262">
              <a:spcBef>
                <a:spcPts val="900"/>
              </a:spcBef>
              <a:defRPr sz="3900"/>
            </a:lvl4pPr>
            <a:lvl5pPr marL="3059582" indent="-499262">
              <a:spcBef>
                <a:spcPts val="900"/>
              </a:spcBef>
              <a:defRPr sz="3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0080" y="2149157"/>
            <a:ext cx="5656263" cy="8956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SzTx/>
              <a:buFontTx/>
              <a:buNone/>
              <a:defRPr sz="3300" b="1"/>
            </a:lvl1pPr>
            <a:lvl2pPr marL="0" indent="640080">
              <a:spcBef>
                <a:spcPts val="700"/>
              </a:spcBef>
              <a:buSzTx/>
              <a:buFontTx/>
              <a:buNone/>
              <a:defRPr sz="3300" b="1"/>
            </a:lvl2pPr>
            <a:lvl3pPr marL="0" indent="1280160">
              <a:spcBef>
                <a:spcPts val="700"/>
              </a:spcBef>
              <a:buSzTx/>
              <a:buFontTx/>
              <a:buNone/>
              <a:defRPr sz="3300" b="1"/>
            </a:lvl3pPr>
            <a:lvl4pPr marL="0" indent="1920239">
              <a:spcBef>
                <a:spcPts val="700"/>
              </a:spcBef>
              <a:buSzTx/>
              <a:buFontTx/>
              <a:buNone/>
              <a:defRPr sz="3300" b="1"/>
            </a:lvl4pPr>
            <a:lvl5pPr marL="0" indent="2560320">
              <a:spcBef>
                <a:spcPts val="700"/>
              </a:spcBef>
              <a:buSzTx/>
              <a:buFontTx/>
              <a:buNone/>
              <a:defRPr sz="33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03035" y="2149157"/>
            <a:ext cx="5658486" cy="895668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700"/>
              </a:spcBef>
              <a:buSzTx/>
              <a:buFontTx/>
              <a:buNone/>
              <a:defRPr sz="33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40080" y="382270"/>
            <a:ext cx="4211639" cy="1626871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5005070" y="382270"/>
            <a:ext cx="7156451" cy="819435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40081" y="2009141"/>
            <a:ext cx="4211638" cy="65674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19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509203" y="857885"/>
            <a:ext cx="7680960" cy="57607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09203" y="7514273"/>
            <a:ext cx="7680960" cy="11268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1900"/>
            </a:lvl1pPr>
            <a:lvl2pPr marL="0" indent="640080">
              <a:spcBef>
                <a:spcPts val="400"/>
              </a:spcBef>
              <a:buSzTx/>
              <a:buFontTx/>
              <a:buNone/>
              <a:defRPr sz="1900"/>
            </a:lvl2pPr>
            <a:lvl3pPr marL="0" indent="1280160">
              <a:spcBef>
                <a:spcPts val="400"/>
              </a:spcBef>
              <a:buSzTx/>
              <a:buFontTx/>
              <a:buNone/>
              <a:defRPr sz="1900"/>
            </a:lvl3pPr>
            <a:lvl4pPr marL="0" indent="1920239">
              <a:spcBef>
                <a:spcPts val="400"/>
              </a:spcBef>
              <a:buSzTx/>
              <a:buFontTx/>
              <a:buNone/>
              <a:defRPr sz="1900"/>
            </a:lvl4pPr>
            <a:lvl5pPr marL="0" indent="2560320">
              <a:spcBef>
                <a:spcPts val="400"/>
              </a:spcBef>
              <a:buSzTx/>
              <a:buFontTx/>
              <a:buNone/>
              <a:defRPr sz="1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1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40080" y="2240281"/>
            <a:ext cx="11521441" cy="6336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44258" y="8988108"/>
            <a:ext cx="317263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480059" marR="0" indent="-480059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1091418" marR="0" indent="-451338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706879" marR="0" indent="-426719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423159" marR="0" indent="-502919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3063239" marR="0" indent="-502919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703320" marR="0" indent="-502919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343400" marR="0" indent="-502920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983480" marR="0" indent="-502920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623559" marR="0" indent="-502920" algn="l" defTabSz="64008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4008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28016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920239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56032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20040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3840479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480559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120640" algn="r" defTabSz="6400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Hexagon 3"/>
          <p:cNvGrpSpPr/>
          <p:nvPr/>
        </p:nvGrpSpPr>
        <p:grpSpPr>
          <a:xfrm>
            <a:off x="5762225" y="3944849"/>
            <a:ext cx="1701300" cy="1672505"/>
            <a:chOff x="0" y="-1"/>
            <a:chExt cx="1346401" cy="1160692"/>
          </a:xfrm>
        </p:grpSpPr>
        <p:sp>
          <p:nvSpPr>
            <p:cNvPr id="117" name="Shape"/>
            <p:cNvSpPr/>
            <p:nvPr/>
          </p:nvSpPr>
          <p:spPr>
            <a:xfrm>
              <a:off x="0" y="-1"/>
              <a:ext cx="1346401" cy="1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55" y="0"/>
                  </a:lnTo>
                  <a:lnTo>
                    <a:pt x="16945" y="0"/>
                  </a:lnTo>
                  <a:lnTo>
                    <a:pt x="21600" y="10800"/>
                  </a:lnTo>
                  <a:lnTo>
                    <a:pt x="16945" y="21600"/>
                  </a:lnTo>
                  <a:lnTo>
                    <a:pt x="4655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GB" dirty="0">
                  <a:solidFill>
                    <a:schemeClr val="tx1"/>
                  </a:solidFill>
                </a:rPr>
                <a:t>Citizens of Earth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118" name="The Best I Can Bee"/>
            <p:cNvSpPr txBox="1"/>
            <p:nvPr/>
          </p:nvSpPr>
          <p:spPr>
            <a:xfrm>
              <a:off x="208924" y="468210"/>
              <a:ext cx="928553" cy="224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/>
              </a:lvl1pPr>
            </a:lstStyle>
            <a:p>
              <a:endParaRPr dirty="0"/>
            </a:p>
          </p:txBody>
        </p:sp>
      </p:grpSp>
      <p:sp>
        <p:nvSpPr>
          <p:cNvPr id="121" name="TextBox 21"/>
          <p:cNvSpPr txBox="1"/>
          <p:nvPr/>
        </p:nvSpPr>
        <p:spPr>
          <a:xfrm>
            <a:off x="300942" y="262321"/>
            <a:ext cx="3859834" cy="6940361"/>
          </a:xfrm>
          <a:custGeom>
            <a:avLst/>
            <a:gdLst>
              <a:gd name="connsiteX0" fmla="*/ 0 w 4542654"/>
              <a:gd name="connsiteY0" fmla="*/ 0 h 6844951"/>
              <a:gd name="connsiteX1" fmla="*/ 4542654 w 4542654"/>
              <a:gd name="connsiteY1" fmla="*/ 0 h 6844951"/>
              <a:gd name="connsiteX2" fmla="*/ 4542654 w 4542654"/>
              <a:gd name="connsiteY2" fmla="*/ 6844951 h 6844951"/>
              <a:gd name="connsiteX3" fmla="*/ 0 w 4542654"/>
              <a:gd name="connsiteY3" fmla="*/ 6844951 h 6844951"/>
              <a:gd name="connsiteX4" fmla="*/ 0 w 4542654"/>
              <a:gd name="connsiteY4" fmla="*/ 0 h 6844951"/>
              <a:gd name="connsiteX0" fmla="*/ 0 w 4542654"/>
              <a:gd name="connsiteY0" fmla="*/ 0 h 6844951"/>
              <a:gd name="connsiteX1" fmla="*/ 4542654 w 4542654"/>
              <a:gd name="connsiteY1" fmla="*/ 0 h 6844951"/>
              <a:gd name="connsiteX2" fmla="*/ 4542654 w 4542654"/>
              <a:gd name="connsiteY2" fmla="*/ 6844951 h 6844951"/>
              <a:gd name="connsiteX3" fmla="*/ 2107241 w 4542654"/>
              <a:gd name="connsiteY3" fmla="*/ 5157305 h 6844951"/>
              <a:gd name="connsiteX4" fmla="*/ 0 w 4542654"/>
              <a:gd name="connsiteY4" fmla="*/ 6844951 h 6844951"/>
              <a:gd name="connsiteX5" fmla="*/ 0 w 4542654"/>
              <a:gd name="connsiteY5" fmla="*/ 0 h 6844951"/>
              <a:gd name="connsiteX0" fmla="*/ 0 w 4542654"/>
              <a:gd name="connsiteY0" fmla="*/ 0 h 6844951"/>
              <a:gd name="connsiteX1" fmla="*/ 4542654 w 4542654"/>
              <a:gd name="connsiteY1" fmla="*/ 0 h 6844951"/>
              <a:gd name="connsiteX2" fmla="*/ 4516149 w 4542654"/>
              <a:gd name="connsiteY2" fmla="*/ 5161925 h 6844951"/>
              <a:gd name="connsiteX3" fmla="*/ 2107241 w 4542654"/>
              <a:gd name="connsiteY3" fmla="*/ 5157305 h 6844951"/>
              <a:gd name="connsiteX4" fmla="*/ 0 w 4542654"/>
              <a:gd name="connsiteY4" fmla="*/ 6844951 h 6844951"/>
              <a:gd name="connsiteX5" fmla="*/ 0 w 4542654"/>
              <a:gd name="connsiteY5" fmla="*/ 0 h 6844951"/>
              <a:gd name="connsiteX0" fmla="*/ 0 w 4542654"/>
              <a:gd name="connsiteY0" fmla="*/ 0 h 5161925"/>
              <a:gd name="connsiteX1" fmla="*/ 4542654 w 4542654"/>
              <a:gd name="connsiteY1" fmla="*/ 0 h 5161925"/>
              <a:gd name="connsiteX2" fmla="*/ 4516149 w 4542654"/>
              <a:gd name="connsiteY2" fmla="*/ 5161925 h 5161925"/>
              <a:gd name="connsiteX3" fmla="*/ 2107241 w 4542654"/>
              <a:gd name="connsiteY3" fmla="*/ 5157305 h 5161925"/>
              <a:gd name="connsiteX4" fmla="*/ 26504 w 4542654"/>
              <a:gd name="connsiteY4" fmla="*/ 5161925 h 5161925"/>
              <a:gd name="connsiteX5" fmla="*/ 0 w 4542654"/>
              <a:gd name="connsiteY5" fmla="*/ 0 h 5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2654" h="5161925">
                <a:moveTo>
                  <a:pt x="0" y="0"/>
                </a:moveTo>
                <a:lnTo>
                  <a:pt x="4542654" y="0"/>
                </a:lnTo>
                <a:lnTo>
                  <a:pt x="4516149" y="5161925"/>
                </a:lnTo>
                <a:lnTo>
                  <a:pt x="2107241" y="5157305"/>
                </a:lnTo>
                <a:lnTo>
                  <a:pt x="26504" y="51619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00B05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20" rIns="45719" bIns="45720" anchor="t">
            <a:spAutoFit/>
          </a:bodyPr>
          <a:lstStyle/>
          <a:p>
            <a:pPr algn="ctr">
              <a:defRPr sz="1200"/>
            </a:pPr>
            <a:r>
              <a:rPr lang="en-GB" sz="1800" b="1" u="sng" dirty="0"/>
              <a:t>History</a:t>
            </a:r>
            <a:endParaRPr sz="1800" b="1" u="sng" dirty="0"/>
          </a:p>
          <a:p>
            <a:pPr algn="ctr">
              <a:defRPr sz="900"/>
            </a:pPr>
            <a:endParaRPr sz="1000" dirty="0"/>
          </a:p>
          <a:p>
            <a:pPr marL="285750" indent="-285750">
              <a:buFont typeface="Arial"/>
              <a:buChar char="•"/>
              <a:defRPr/>
            </a:pPr>
            <a:endParaRPr lang="en-US" sz="1000" b="1" kern="1200" dirty="0">
              <a:latin typeface="Candara"/>
            </a:endParaRPr>
          </a:p>
          <a:p>
            <a:pPr marL="228600" indent="-228600">
              <a:buFont typeface="Arial"/>
              <a:buChar char="•"/>
              <a:defRPr/>
            </a:pPr>
            <a:endParaRPr lang="en-US" sz="1000" b="1" kern="1200" dirty="0">
              <a:latin typeface="Candara"/>
              <a:ea typeface="+mj-lt"/>
              <a:cs typeface="+mj-lt"/>
            </a:endParaRPr>
          </a:p>
          <a:p>
            <a:pPr marL="228600" indent="-228600">
              <a:buFont typeface="Arial"/>
              <a:buChar char="•"/>
              <a:defRPr/>
            </a:pPr>
            <a:endParaRPr lang="en-GB" sz="1000" kern="1200" dirty="0">
              <a:solidFill>
                <a:schemeClr val="tx1"/>
              </a:solidFill>
              <a:latin typeface="Calibri"/>
              <a:ea typeface="+mj-lt"/>
              <a:cs typeface="Calibri"/>
            </a:endParaRPr>
          </a:p>
          <a:p>
            <a:pPr marL="228600" indent="-228600">
              <a:buFont typeface="Arial"/>
              <a:buChar char="•"/>
              <a:defRPr/>
            </a:pPr>
            <a:endParaRPr lang="en-US" sz="1000" b="1" kern="1200" dirty="0"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marL="228600" indent="-228600">
              <a:buAutoNum type="arabicPeriod"/>
              <a:defRPr/>
            </a:pPr>
            <a:endParaRPr lang="en-US" sz="1000" b="1" kern="1200" dirty="0">
              <a:solidFill>
                <a:srgbClr val="002060"/>
              </a:solidFill>
              <a:latin typeface="Candara"/>
              <a:ea typeface="+mn-ea"/>
              <a:cs typeface="+mn-cs"/>
            </a:endParaRPr>
          </a:p>
          <a:p>
            <a:pPr algn="ctr" hangingPunct="1">
              <a:defRPr/>
            </a:pPr>
            <a:endParaRPr lang="en-US" sz="900" kern="1200" dirty="0">
              <a:ea typeface="+mn-ea"/>
              <a:cs typeface="+mn-cs"/>
            </a:endParaRPr>
          </a:p>
          <a:p>
            <a:pPr algn="ctr">
              <a:defRPr/>
            </a:pPr>
            <a:endParaRPr lang="en-US" sz="900" kern="1200" dirty="0">
              <a:ea typeface="+mn-ea"/>
              <a:cs typeface="+mn-cs"/>
            </a:endParaRPr>
          </a:p>
          <a:p>
            <a:pPr algn="ctr">
              <a:defRPr/>
            </a:pPr>
            <a:endParaRPr lang="en-US" sz="900" kern="1200" dirty="0">
              <a:ea typeface="+mn-ea"/>
              <a:cs typeface="+mn-cs"/>
            </a:endParaRPr>
          </a:p>
        </p:txBody>
      </p:sp>
      <p:sp>
        <p:nvSpPr>
          <p:cNvPr id="124" name="TextBox 27"/>
          <p:cNvSpPr txBox="1"/>
          <p:nvPr/>
        </p:nvSpPr>
        <p:spPr>
          <a:xfrm>
            <a:off x="7469405" y="1849531"/>
            <a:ext cx="5123851" cy="2769989"/>
          </a:xfrm>
          <a:prstGeom prst="rect">
            <a:avLst/>
          </a:prstGeom>
          <a:ln w="38100">
            <a:solidFill>
              <a:srgbClr val="92D05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sz="1800" b="1" u="sng" dirty="0"/>
              <a:t>Computing</a:t>
            </a:r>
          </a:p>
          <a:p>
            <a:pPr algn="ctr">
              <a:defRPr sz="900"/>
            </a:pPr>
            <a:endParaRPr dirty="0"/>
          </a:p>
          <a:p>
            <a:pPr algn="ctr">
              <a:defRPr sz="900" b="1"/>
            </a:pPr>
            <a:r>
              <a:rPr lang="en-US" sz="1000" dirty="0"/>
              <a:t>Purple Mash</a:t>
            </a:r>
            <a:endParaRPr sz="1000" dirty="0"/>
          </a:p>
          <a:p>
            <a:pPr algn="ctr">
              <a:defRPr sz="900" b="1"/>
            </a:pPr>
            <a:r>
              <a:rPr sz="1000" dirty="0"/>
              <a:t>Areas of Study:</a:t>
            </a:r>
            <a:r>
              <a:rPr lang="en-GB" sz="1000" dirty="0"/>
              <a:t> Coding</a:t>
            </a:r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US" sz="1000" dirty="0"/>
          </a:p>
          <a:p>
            <a:pPr algn="ctr">
              <a:defRPr sz="900" b="1"/>
            </a:pPr>
            <a:endParaRPr sz="1000" dirty="0">
              <a:highlight>
                <a:srgbClr val="00FFFF"/>
              </a:highlight>
            </a:endParaRPr>
          </a:p>
          <a:p>
            <a:pPr algn="ctr">
              <a:defRPr sz="900" b="1"/>
            </a:pPr>
            <a:endParaRPr dirty="0"/>
          </a:p>
          <a:p>
            <a:pPr algn="ctr">
              <a:defRPr sz="900"/>
            </a:pPr>
            <a:endParaRPr dirty="0"/>
          </a:p>
          <a:p>
            <a:pPr algn="ctr">
              <a:defRPr sz="900"/>
            </a:pPr>
            <a:endParaRPr dirty="0"/>
          </a:p>
        </p:txBody>
      </p:sp>
      <p:sp>
        <p:nvSpPr>
          <p:cNvPr id="125" name="TextBox 29"/>
          <p:cNvSpPr txBox="1"/>
          <p:nvPr/>
        </p:nvSpPr>
        <p:spPr>
          <a:xfrm>
            <a:off x="4940308" y="192873"/>
            <a:ext cx="1830882" cy="2200602"/>
          </a:xfrm>
          <a:prstGeom prst="rect">
            <a:avLst/>
          </a:prstGeom>
          <a:ln w="28575">
            <a:solidFill>
              <a:srgbClr val="00B0F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lang="en-GB" sz="1800" b="1" u="sng" dirty="0"/>
              <a:t>RE</a:t>
            </a:r>
            <a:endParaRPr sz="1800" b="1" u="sng" dirty="0"/>
          </a:p>
          <a:p>
            <a:pPr algn="ctr">
              <a:defRPr sz="900"/>
            </a:pPr>
            <a:endParaRPr lang="en-GB" sz="900" dirty="0"/>
          </a:p>
          <a:p>
            <a:pPr algn="ctr">
              <a:defRPr sz="900"/>
            </a:pPr>
            <a:r>
              <a:rPr lang="en-GB" sz="900" dirty="0"/>
              <a:t>Enquiry Question – How and why do people show their commitment through the journey of life?</a:t>
            </a:r>
          </a:p>
          <a:p>
            <a:pPr algn="ctr">
              <a:defRPr sz="900"/>
            </a:pPr>
            <a:endParaRPr lang="en-GB" sz="900" dirty="0"/>
          </a:p>
          <a:p>
            <a:pPr algn="ctr">
              <a:defRPr sz="900"/>
            </a:pPr>
            <a:r>
              <a:rPr lang="en-GB" sz="900" dirty="0"/>
              <a:t>Who is a Muslim and what do they believe?</a:t>
            </a:r>
            <a:endParaRPr sz="1000" dirty="0"/>
          </a:p>
          <a:p>
            <a:pPr algn="ctr">
              <a:defRPr sz="900" b="1"/>
            </a:pPr>
            <a:endParaRPr lang="en-GB" sz="1000" u="sng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US" sz="900" b="1" dirty="0"/>
          </a:p>
          <a:p>
            <a:pPr algn="ctr">
              <a:defRPr sz="900" b="1"/>
            </a:pPr>
            <a:endParaRPr lang="en-US" sz="900" b="1" dirty="0"/>
          </a:p>
          <a:p>
            <a:pPr algn="ctr">
              <a:defRPr sz="900" b="1"/>
            </a:pPr>
            <a:endParaRPr sz="1000" dirty="0"/>
          </a:p>
          <a:p>
            <a:pPr algn="ctr">
              <a:defRPr sz="900"/>
            </a:pPr>
            <a:endParaRPr dirty="0"/>
          </a:p>
          <a:p>
            <a:pPr algn="ctr">
              <a:defRPr sz="900"/>
            </a:pPr>
            <a:endParaRPr dirty="0"/>
          </a:p>
        </p:txBody>
      </p:sp>
      <p:sp>
        <p:nvSpPr>
          <p:cNvPr id="126" name="TextBox 31"/>
          <p:cNvSpPr txBox="1"/>
          <p:nvPr/>
        </p:nvSpPr>
        <p:spPr>
          <a:xfrm>
            <a:off x="429609" y="6961620"/>
            <a:ext cx="11550187" cy="2492990"/>
          </a:xfrm>
          <a:prstGeom prst="rect">
            <a:avLst/>
          </a:prstGeom>
          <a:ln w="28575">
            <a:solidFill>
              <a:srgbClr val="0070C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sz="1800" b="1" u="sng" dirty="0"/>
              <a:t>Music</a:t>
            </a:r>
          </a:p>
          <a:p>
            <a:pPr algn="ctr">
              <a:defRPr sz="900" b="1"/>
            </a:pPr>
            <a:r>
              <a:rPr sz="1000" dirty="0" err="1"/>
              <a:t>Charanga</a:t>
            </a: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lang="en-GB" sz="1000" dirty="0"/>
          </a:p>
          <a:p>
            <a:pPr algn="ctr">
              <a:defRPr sz="900" b="1"/>
            </a:pPr>
            <a:endParaRPr dirty="0"/>
          </a:p>
          <a:p>
            <a:pPr algn="ctr">
              <a:defRPr sz="900"/>
            </a:pPr>
            <a:endParaRPr dirty="0"/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DE6C6445-6FDB-43EE-830F-E1AFA6B3A751}"/>
              </a:ext>
            </a:extLst>
          </p:cNvPr>
          <p:cNvSpPr txBox="1"/>
          <p:nvPr/>
        </p:nvSpPr>
        <p:spPr>
          <a:xfrm>
            <a:off x="7328398" y="262321"/>
            <a:ext cx="1321328" cy="1092607"/>
          </a:xfrm>
          <a:prstGeom prst="rect">
            <a:avLst/>
          </a:prstGeom>
          <a:ln w="12700">
            <a:solidFill>
              <a:srgbClr val="0070C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lang="en-GB" sz="1800" b="1" u="sng" dirty="0"/>
              <a:t>PSHE</a:t>
            </a:r>
            <a:endParaRPr sz="1800" b="1" u="sng" dirty="0"/>
          </a:p>
          <a:p>
            <a:pPr algn="ctr">
              <a:defRPr sz="900"/>
            </a:pPr>
            <a:endParaRPr sz="1000" dirty="0"/>
          </a:p>
          <a:p>
            <a:pPr algn="ctr">
              <a:defRPr sz="900" b="1"/>
            </a:pPr>
            <a:r>
              <a:rPr sz="1000" dirty="0"/>
              <a:t>Areas of Study</a:t>
            </a:r>
            <a:r>
              <a:rPr dirty="0"/>
              <a:t>:</a:t>
            </a:r>
            <a:endParaRPr lang="en-GB" dirty="0"/>
          </a:p>
          <a:p>
            <a:pPr algn="ctr">
              <a:defRPr sz="900" b="1"/>
            </a:pPr>
            <a:r>
              <a:rPr lang="en-GB" dirty="0"/>
              <a:t>Relationships </a:t>
            </a:r>
          </a:p>
          <a:p>
            <a:pPr algn="ctr">
              <a:defRPr sz="900" b="1"/>
            </a:pPr>
            <a:endParaRPr dirty="0"/>
          </a:p>
          <a:p>
            <a:pPr algn="ctr">
              <a:defRPr sz="900"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28" y="1032233"/>
            <a:ext cx="3200400" cy="144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28" y="2415830"/>
            <a:ext cx="3219450" cy="1943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08" y="4428378"/>
            <a:ext cx="3343275" cy="2466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609" y="7657019"/>
            <a:ext cx="2314575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3276" y="7268949"/>
            <a:ext cx="7077709" cy="20536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403" y="2862108"/>
            <a:ext cx="4951854" cy="129616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131" y="1066253"/>
            <a:ext cx="1943100" cy="2847975"/>
          </a:xfrm>
          <a:prstGeom prst="rect">
            <a:avLst/>
          </a:prstGeom>
        </p:spPr>
      </p:pic>
      <p:sp>
        <p:nvSpPr>
          <p:cNvPr id="5" name="TextBox 31">
            <a:extLst>
              <a:ext uri="{FF2B5EF4-FFF2-40B4-BE49-F238E27FC236}">
                <a16:creationId xmlns:a16="http://schemas.microsoft.com/office/drawing/2014/main" id="{2983C9CA-E7DB-6D8C-A775-AE4F4F11D3CF}"/>
              </a:ext>
            </a:extLst>
          </p:cNvPr>
          <p:cNvSpPr txBox="1"/>
          <p:nvPr/>
        </p:nvSpPr>
        <p:spPr>
          <a:xfrm>
            <a:off x="666318" y="862640"/>
            <a:ext cx="3795044" cy="2723823"/>
          </a:xfrm>
          <a:prstGeom prst="rect">
            <a:avLst/>
          </a:prstGeom>
          <a:ln w="12700">
            <a:solidFill>
              <a:srgbClr val="0070C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lang="en-GB" sz="1800" b="1" u="sng" dirty="0"/>
              <a:t>Science</a:t>
            </a:r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lang="en-GB" sz="1800" b="1" u="sng" dirty="0"/>
          </a:p>
          <a:p>
            <a:pPr algn="ctr">
              <a:defRPr sz="1200"/>
            </a:pPr>
            <a:endParaRPr sz="1800" b="1" u="sng" dirty="0"/>
          </a:p>
          <a:p>
            <a:pPr algn="ctr">
              <a:defRPr sz="900"/>
            </a:pPr>
            <a:endParaRPr dirty="0"/>
          </a:p>
        </p:txBody>
      </p:sp>
      <p:sp>
        <p:nvSpPr>
          <p:cNvPr id="7" name="TextBox 33">
            <a:extLst>
              <a:ext uri="{FF2B5EF4-FFF2-40B4-BE49-F238E27FC236}">
                <a16:creationId xmlns:a16="http://schemas.microsoft.com/office/drawing/2014/main" id="{613C2C96-BB20-DE89-B16A-6EE732BB2A87}"/>
              </a:ext>
            </a:extLst>
          </p:cNvPr>
          <p:cNvSpPr txBox="1"/>
          <p:nvPr/>
        </p:nvSpPr>
        <p:spPr>
          <a:xfrm>
            <a:off x="5128558" y="654890"/>
            <a:ext cx="2745288" cy="3139321"/>
          </a:xfrm>
          <a:prstGeom prst="rect">
            <a:avLst/>
          </a:prstGeom>
          <a:ln w="12700">
            <a:solidFill>
              <a:srgbClr val="7030A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sz="1800" b="1" u="sng" dirty="0"/>
              <a:t>PE</a:t>
            </a:r>
            <a:r>
              <a:rPr lang="en-GB" sz="1800" b="1" u="sng" dirty="0"/>
              <a:t> – Cricket</a:t>
            </a:r>
          </a:p>
          <a:p>
            <a:pPr algn="ctr">
              <a:defRPr sz="1200"/>
            </a:pPr>
            <a:endParaRPr sz="1800" b="1" u="sng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/>
            </a:pPr>
            <a:endParaRPr lang="en-GB" dirty="0"/>
          </a:p>
        </p:txBody>
      </p:sp>
      <p:sp>
        <p:nvSpPr>
          <p:cNvPr id="9" name="TextBox 23">
            <a:extLst>
              <a:ext uri="{FF2B5EF4-FFF2-40B4-BE49-F238E27FC236}">
                <a16:creationId xmlns:a16="http://schemas.microsoft.com/office/drawing/2014/main" id="{E20E656C-D564-6200-46F6-E80C249635FB}"/>
              </a:ext>
            </a:extLst>
          </p:cNvPr>
          <p:cNvSpPr txBox="1"/>
          <p:nvPr/>
        </p:nvSpPr>
        <p:spPr>
          <a:xfrm>
            <a:off x="8138881" y="964671"/>
            <a:ext cx="4232232" cy="7956024"/>
          </a:xfrm>
          <a:prstGeom prst="rect">
            <a:avLst/>
          </a:prstGeom>
          <a:ln w="28575">
            <a:solidFill>
              <a:srgbClr val="0070C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sz="1800" b="1" u="sng" dirty="0"/>
              <a:t>Art</a:t>
            </a:r>
            <a:endParaRPr lang="en-GB" sz="1800" b="1" u="sng" dirty="0"/>
          </a:p>
          <a:p>
            <a:pPr algn="ctr">
              <a:defRPr sz="900"/>
            </a:pPr>
            <a:endParaRPr lang="en-GB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r>
              <a:rPr lang="en-GB" sz="1000" u="sng" dirty="0"/>
              <a:t> </a:t>
            </a:r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algn="ctr">
              <a:defRPr sz="900" b="1"/>
            </a:pPr>
            <a:endParaRPr lang="en-GB" sz="1000" u="sng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lang="en-GB" sz="1000" dirty="0"/>
          </a:p>
          <a:p>
            <a:pPr marL="171450" indent="-171450" algn="ctr">
              <a:buFont typeface="Arial" panose="020B0604020202020204" pitchFamily="34" charset="0"/>
              <a:buChar char="•"/>
              <a:defRPr sz="900" b="1"/>
            </a:pPr>
            <a:endParaRPr sz="1000" dirty="0"/>
          </a:p>
        </p:txBody>
      </p:sp>
      <p:grpSp>
        <p:nvGrpSpPr>
          <p:cNvPr id="6" name="Hexagon 3"/>
          <p:cNvGrpSpPr/>
          <p:nvPr/>
        </p:nvGrpSpPr>
        <p:grpSpPr>
          <a:xfrm>
            <a:off x="5861240" y="4684200"/>
            <a:ext cx="1701300" cy="1672505"/>
            <a:chOff x="0" y="-1"/>
            <a:chExt cx="1346401" cy="1160692"/>
          </a:xfrm>
        </p:grpSpPr>
        <p:sp>
          <p:nvSpPr>
            <p:cNvPr id="8" name="Shape"/>
            <p:cNvSpPr/>
            <p:nvPr/>
          </p:nvSpPr>
          <p:spPr>
            <a:xfrm>
              <a:off x="0" y="-1"/>
              <a:ext cx="1346401" cy="1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4655" y="0"/>
                  </a:lnTo>
                  <a:lnTo>
                    <a:pt x="16945" y="0"/>
                  </a:lnTo>
                  <a:lnTo>
                    <a:pt x="21600" y="10800"/>
                  </a:lnTo>
                  <a:lnTo>
                    <a:pt x="16945" y="21600"/>
                  </a:lnTo>
                  <a:lnTo>
                    <a:pt x="4655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4A7EBB"/>
              </a:solidFill>
              <a:prstDash val="solid"/>
              <a:round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rPr lang="en-GB" dirty="0">
                  <a:solidFill>
                    <a:schemeClr val="tx1"/>
                  </a:solidFill>
                </a:rPr>
                <a:t>Citizens of Earth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10" name="The Best I Can Bee"/>
            <p:cNvSpPr txBox="1"/>
            <p:nvPr/>
          </p:nvSpPr>
          <p:spPr>
            <a:xfrm>
              <a:off x="208924" y="468210"/>
              <a:ext cx="928553" cy="224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/>
              </a:lvl1pPr>
            </a:lstStyle>
            <a:p>
              <a:endParaRPr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55" y="4792017"/>
            <a:ext cx="5453472" cy="3842697"/>
          </a:xfrm>
          <a:prstGeom prst="rect">
            <a:avLst/>
          </a:prstGeom>
        </p:spPr>
      </p:pic>
      <p:sp>
        <p:nvSpPr>
          <p:cNvPr id="11" name="TextBox 25"/>
          <p:cNvSpPr txBox="1"/>
          <p:nvPr/>
        </p:nvSpPr>
        <p:spPr>
          <a:xfrm>
            <a:off x="329656" y="3838393"/>
            <a:ext cx="5229838" cy="5370701"/>
          </a:xfrm>
          <a:custGeom>
            <a:avLst/>
            <a:gdLst>
              <a:gd name="connsiteX0" fmla="*/ 0 w 4068418"/>
              <a:gd name="connsiteY0" fmla="*/ 0 h 4562788"/>
              <a:gd name="connsiteX1" fmla="*/ 4068418 w 4068418"/>
              <a:gd name="connsiteY1" fmla="*/ 0 h 4562788"/>
              <a:gd name="connsiteX2" fmla="*/ 4068418 w 4068418"/>
              <a:gd name="connsiteY2" fmla="*/ 4562788 h 4562788"/>
              <a:gd name="connsiteX3" fmla="*/ 0 w 4068418"/>
              <a:gd name="connsiteY3" fmla="*/ 4562788 h 4562788"/>
              <a:gd name="connsiteX4" fmla="*/ 0 w 4068418"/>
              <a:gd name="connsiteY4" fmla="*/ 0 h 4562788"/>
              <a:gd name="connsiteX0" fmla="*/ 0 w 4068418"/>
              <a:gd name="connsiteY0" fmla="*/ 0 h 4562822"/>
              <a:gd name="connsiteX1" fmla="*/ 4068418 w 4068418"/>
              <a:gd name="connsiteY1" fmla="*/ 0 h 4562822"/>
              <a:gd name="connsiteX2" fmla="*/ 4068418 w 4068418"/>
              <a:gd name="connsiteY2" fmla="*/ 4562788 h 4562822"/>
              <a:gd name="connsiteX3" fmla="*/ 2081728 w 4068418"/>
              <a:gd name="connsiteY3" fmla="*/ 3955901 h 4562822"/>
              <a:gd name="connsiteX4" fmla="*/ 0 w 4068418"/>
              <a:gd name="connsiteY4" fmla="*/ 4562788 h 4562822"/>
              <a:gd name="connsiteX5" fmla="*/ 0 w 4068418"/>
              <a:gd name="connsiteY5" fmla="*/ 0 h 4562822"/>
              <a:gd name="connsiteX0" fmla="*/ 0 w 4068418"/>
              <a:gd name="connsiteY0" fmla="*/ 0 h 4562822"/>
              <a:gd name="connsiteX1" fmla="*/ 4068418 w 4068418"/>
              <a:gd name="connsiteY1" fmla="*/ 0 h 4562822"/>
              <a:gd name="connsiteX2" fmla="*/ 4068418 w 4068418"/>
              <a:gd name="connsiteY2" fmla="*/ 4562788 h 4562822"/>
              <a:gd name="connsiteX3" fmla="*/ 2081728 w 4068418"/>
              <a:gd name="connsiteY3" fmla="*/ 3955901 h 4562822"/>
              <a:gd name="connsiteX4" fmla="*/ 0 w 4068418"/>
              <a:gd name="connsiteY4" fmla="*/ 3953188 h 4562822"/>
              <a:gd name="connsiteX5" fmla="*/ 0 w 4068418"/>
              <a:gd name="connsiteY5" fmla="*/ 0 h 4562822"/>
              <a:gd name="connsiteX0" fmla="*/ 0 w 4068418"/>
              <a:gd name="connsiteY0" fmla="*/ 0 h 3955901"/>
              <a:gd name="connsiteX1" fmla="*/ 4068418 w 4068418"/>
              <a:gd name="connsiteY1" fmla="*/ 0 h 3955901"/>
              <a:gd name="connsiteX2" fmla="*/ 4068418 w 4068418"/>
              <a:gd name="connsiteY2" fmla="*/ 3913431 h 3955901"/>
              <a:gd name="connsiteX3" fmla="*/ 2081728 w 4068418"/>
              <a:gd name="connsiteY3" fmla="*/ 3955901 h 3955901"/>
              <a:gd name="connsiteX4" fmla="*/ 0 w 4068418"/>
              <a:gd name="connsiteY4" fmla="*/ 3953188 h 3955901"/>
              <a:gd name="connsiteX5" fmla="*/ 0 w 4068418"/>
              <a:gd name="connsiteY5" fmla="*/ 0 h 3955901"/>
              <a:gd name="connsiteX0" fmla="*/ 0 w 4068418"/>
              <a:gd name="connsiteY0" fmla="*/ 0 h 3980252"/>
              <a:gd name="connsiteX1" fmla="*/ 4068418 w 4068418"/>
              <a:gd name="connsiteY1" fmla="*/ 0 h 3980252"/>
              <a:gd name="connsiteX2" fmla="*/ 4055166 w 4068418"/>
              <a:gd name="connsiteY2" fmla="*/ 3979692 h 3980252"/>
              <a:gd name="connsiteX3" fmla="*/ 2081728 w 4068418"/>
              <a:gd name="connsiteY3" fmla="*/ 3955901 h 3980252"/>
              <a:gd name="connsiteX4" fmla="*/ 0 w 4068418"/>
              <a:gd name="connsiteY4" fmla="*/ 3953188 h 3980252"/>
              <a:gd name="connsiteX5" fmla="*/ 0 w 4068418"/>
              <a:gd name="connsiteY5" fmla="*/ 0 h 3980252"/>
              <a:gd name="connsiteX0" fmla="*/ 0 w 4068418"/>
              <a:gd name="connsiteY0" fmla="*/ 0 h 3955901"/>
              <a:gd name="connsiteX1" fmla="*/ 4068418 w 4068418"/>
              <a:gd name="connsiteY1" fmla="*/ 0 h 3955901"/>
              <a:gd name="connsiteX2" fmla="*/ 4055166 w 4068418"/>
              <a:gd name="connsiteY2" fmla="*/ 3953187 h 3955901"/>
              <a:gd name="connsiteX3" fmla="*/ 2081728 w 4068418"/>
              <a:gd name="connsiteY3" fmla="*/ 3955901 h 3955901"/>
              <a:gd name="connsiteX4" fmla="*/ 0 w 4068418"/>
              <a:gd name="connsiteY4" fmla="*/ 3953188 h 3955901"/>
              <a:gd name="connsiteX5" fmla="*/ 0 w 4068418"/>
              <a:gd name="connsiteY5" fmla="*/ 0 h 395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8418" h="3955901">
                <a:moveTo>
                  <a:pt x="0" y="0"/>
                </a:moveTo>
                <a:lnTo>
                  <a:pt x="4068418" y="0"/>
                </a:lnTo>
                <a:cubicBezTo>
                  <a:pt x="4064001" y="1326564"/>
                  <a:pt x="4059583" y="2626623"/>
                  <a:pt x="4055166" y="3953187"/>
                </a:cubicBezTo>
                <a:lnTo>
                  <a:pt x="2081728" y="3955901"/>
                </a:lnTo>
                <a:lnTo>
                  <a:pt x="0" y="3953188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FF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200"/>
            </a:pPr>
            <a:r>
              <a:rPr sz="1800" b="1" u="sng" dirty="0"/>
              <a:t>Design and Technology</a:t>
            </a:r>
            <a:endParaRPr lang="en-GB" sz="1800" b="1" u="sng" dirty="0"/>
          </a:p>
          <a:p>
            <a:pPr algn="ctr">
              <a:defRPr sz="900" b="1"/>
            </a:pPr>
            <a:r>
              <a:rPr lang="en-GB" sz="1000" u="sng" dirty="0"/>
              <a:t>Digital World – Mindful Moments </a:t>
            </a:r>
            <a:r>
              <a:rPr lang="en-GB" sz="1000" u="sng" dirty="0" err="1"/>
              <a:t>Microbit</a:t>
            </a:r>
            <a:r>
              <a:rPr lang="en-GB" sz="1000" u="sng" dirty="0"/>
              <a:t> Timer </a:t>
            </a:r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  <a:p>
            <a:pPr fontAlgn="base"/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859" y="1394760"/>
            <a:ext cx="2828925" cy="1428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6338" y="2823509"/>
            <a:ext cx="2414706" cy="53938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46" y="1114570"/>
            <a:ext cx="3417387" cy="229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051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400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400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400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400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505C63F954540AC01447F77851DF8" ma:contentTypeVersion="0" ma:contentTypeDescription="Create a new document." ma:contentTypeScope="" ma:versionID="8fbb3f1ecb52bb6ba5ba716054835a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9CBB8C-D6BE-4AEF-AEE2-9956AA096F89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19FA4E-11B4-401F-A419-52F03597C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9DA61-6DA1-484C-8057-AB0914B3E4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67</Words>
  <Application>Microsoft Office PowerPoint</Application>
  <PresentationFormat>A3 Paper (297x420 mm)</PresentationFormat>
  <Paragraphs>194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Candara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Nodal Point : The Best I Can Bee</dc:title>
  <dc:creator>Ellie</dc:creator>
  <cp:lastModifiedBy>Ellen Craddock</cp:lastModifiedBy>
  <cp:revision>105</cp:revision>
  <dcterms:modified xsi:type="dcterms:W3CDTF">2023-05-02T09:25:32Z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0x0101003E3505C63F954540AC01447F77851DF8</vt:lpwstr>
  </property>
</Properties>
</file>